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66" r:id="rId4"/>
    <p:sldId id="276" r:id="rId5"/>
    <p:sldId id="272" r:id="rId6"/>
    <p:sldId id="273" r:id="rId7"/>
    <p:sldId id="274" r:id="rId8"/>
    <p:sldId id="277" r:id="rId9"/>
    <p:sldId id="275" r:id="rId10"/>
    <p:sldId id="270" r:id="rId11"/>
    <p:sldId id="271" r:id="rId12"/>
    <p:sldId id="262" r:id="rId13"/>
    <p:sldId id="26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84" y="11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media1.MP3>
</file>

<file path=ppt/media/media10.MP3>
</file>

<file path=ppt/media/media2.MP3>
</file>

<file path=ppt/media/media3.wav>
</file>

<file path=ppt/media/media4.wav>
</file>

<file path=ppt/media/media5.wav>
</file>

<file path=ppt/media/media6.wav>
</file>

<file path=ppt/media/media7.MP3>
</file>

<file path=ppt/media/media8.mp3>
</file>

<file path=ppt/media/media9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855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90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0533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096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5363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2715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671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426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6243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2710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6182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2AF864-92BA-45AB-A704-95F6CA3F7C71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55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7.MP3"/><Relationship Id="rId1" Type="http://schemas.openxmlformats.org/officeDocument/2006/relationships/audio" Target="NULL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8.mp3"/><Relationship Id="rId1" Type="http://schemas.openxmlformats.org/officeDocument/2006/relationships/audio" Target="NULL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p3"/><Relationship Id="rId1" Type="http://schemas.microsoft.com/office/2007/relationships/media" Target="../media/media9.mp3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0.MP3"/><Relationship Id="rId1" Type="http://schemas.openxmlformats.org/officeDocument/2006/relationships/audio" Target="NULL" TargetMode="External"/><Relationship Id="rId5" Type="http://schemas.openxmlformats.org/officeDocument/2006/relationships/image" Target="../media/image7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P3"/><Relationship Id="rId1" Type="http://schemas.openxmlformats.org/officeDocument/2006/relationships/audio" Target="NULL" TargetMode="Externa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3.wav"/><Relationship Id="rId1" Type="http://schemas.openxmlformats.org/officeDocument/2006/relationships/audio" Target="NULL" TargetMode="Externa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4.wav"/><Relationship Id="rId1" Type="http://schemas.openxmlformats.org/officeDocument/2006/relationships/audio" Target="NULL" TargetMode="Externa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5.wav"/><Relationship Id="rId1" Type="http://schemas.openxmlformats.org/officeDocument/2006/relationships/audio" Target="NULL" TargetMode="Externa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6.wav"/><Relationship Id="rId1" Type="http://schemas.openxmlformats.org/officeDocument/2006/relationships/audio" Target="NULL" TargetMode="Externa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90311"/>
            <a:ext cx="9144000" cy="1193801"/>
          </a:xfrm>
        </p:spPr>
        <p:txBody>
          <a:bodyPr/>
          <a:lstStyle/>
          <a:p>
            <a:r>
              <a:rPr lang="en-US" dirty="0"/>
              <a:t>Fall Progress Report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528734"/>
            <a:ext cx="9144000" cy="1063976"/>
          </a:xfrm>
        </p:spPr>
        <p:txBody>
          <a:bodyPr/>
          <a:lstStyle/>
          <a:p>
            <a:r>
              <a:rPr lang="en-US" dirty="0"/>
              <a:t>Team #25</a:t>
            </a:r>
          </a:p>
          <a:p>
            <a:r>
              <a:rPr lang="en-US" dirty="0"/>
              <a:t>Natasha Anisimova, Terrance Lee, Albert Morgan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2533" y="1284112"/>
            <a:ext cx="6366934" cy="4244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447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Frontend and Web Browser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Tables updating in Real-Time</a:t>
            </a:r>
          </a:p>
          <a:p>
            <a:r>
              <a:rPr lang="en-US" dirty="0"/>
              <a:t>3.js</a:t>
            </a:r>
          </a:p>
          <a:p>
            <a:pPr lvl="1"/>
            <a:r>
              <a:rPr lang="en-US" dirty="0" err="1"/>
              <a:t>WebGL</a:t>
            </a:r>
            <a:r>
              <a:rPr lang="en-US" dirty="0"/>
              <a:t> canvas</a:t>
            </a:r>
          </a:p>
          <a:p>
            <a:pPr lvl="1"/>
            <a:r>
              <a:rPr lang="en-US" dirty="0"/>
              <a:t>Displacement mapping</a:t>
            </a:r>
          </a:p>
          <a:p>
            <a:pPr lvl="1"/>
            <a:r>
              <a:rPr lang="en-US" dirty="0"/>
              <a:t>GPS only turns on at apogee</a:t>
            </a:r>
          </a:p>
          <a:p>
            <a:endParaRPr lang="en-US" dirty="0"/>
          </a:p>
        </p:txBody>
      </p:sp>
      <p:pic>
        <p:nvPicPr>
          <p:cNvPr id="6" name="Webgl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3000" end="2000.1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53800" y="6176963"/>
            <a:ext cx="609600" cy="609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6708" y="1329471"/>
            <a:ext cx="5457092" cy="5457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631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49500"/>
    </mc:Choice>
    <mc:Fallback xmlns="">
      <p:transition spd="slow" advClick="0" advTm="49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43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Interface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Numerical Data</a:t>
            </a:r>
          </a:p>
          <a:p>
            <a:r>
              <a:rPr lang="en-US" dirty="0"/>
              <a:t>Data Visualization</a:t>
            </a:r>
          </a:p>
          <a:p>
            <a:pPr lvl="1"/>
            <a:r>
              <a:rPr lang="en-US" dirty="0"/>
              <a:t>Height Map for Spaceport America</a:t>
            </a:r>
          </a:p>
          <a:p>
            <a:pPr lvl="1"/>
            <a:r>
              <a:rPr lang="en-US" dirty="0"/>
              <a:t>Mike Bailey</a:t>
            </a:r>
          </a:p>
          <a:p>
            <a:pPr lvl="1"/>
            <a:r>
              <a:rPr lang="en-US" dirty="0"/>
              <a:t>Scale aspect ratio</a:t>
            </a:r>
          </a:p>
          <a:p>
            <a:pPr lvl="1"/>
            <a:r>
              <a:rPr lang="en-US" dirty="0"/>
              <a:t>Web dependencies</a:t>
            </a:r>
          </a:p>
          <a:p>
            <a:endParaRPr lang="en-US" dirty="0"/>
          </a:p>
        </p:txBody>
      </p:sp>
      <p:pic>
        <p:nvPicPr>
          <p:cNvPr id="8" name="mix_2m42s (audio-joiner.com) (1)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53800" y="6176963"/>
            <a:ext cx="609600" cy="609600"/>
          </a:xfrm>
          <a:prstGeom prst="rect">
            <a:avLst/>
          </a:prstGeom>
        </p:spPr>
      </p:pic>
      <p:pic>
        <p:nvPicPr>
          <p:cNvPr id="3074" name="Picture 2" descr="meetingosuaiaa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852529"/>
            <a:ext cx="5846860" cy="53244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0092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60800"/>
    </mc:Choice>
    <mc:Fallback xmlns="">
      <p:transition spd="slow" advClick="0" advTm="1608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182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Retrospective of the past 6 weeks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Working with OSU AIAA Chapter Team (High-Altitude Rocketry Team)</a:t>
            </a:r>
          </a:p>
          <a:p>
            <a:r>
              <a:rPr lang="en-US" dirty="0"/>
              <a:t>Setup Communication Protocol</a:t>
            </a:r>
          </a:p>
          <a:p>
            <a:r>
              <a:rPr lang="en-US" dirty="0"/>
              <a:t>Revision of Documents</a:t>
            </a:r>
          </a:p>
          <a:p>
            <a:r>
              <a:rPr lang="en-US" dirty="0"/>
              <a:t>Launch Travel Plans</a:t>
            </a:r>
          </a:p>
          <a:p>
            <a:r>
              <a:rPr lang="en-US" dirty="0"/>
              <a:t>Issues</a:t>
            </a:r>
          </a:p>
          <a:p>
            <a:pPr lvl="1"/>
            <a:r>
              <a:rPr lang="en-US" dirty="0"/>
              <a:t>Branching</a:t>
            </a:r>
          </a:p>
          <a:p>
            <a:pPr lvl="1"/>
            <a:r>
              <a:rPr lang="en-US" dirty="0"/>
              <a:t>GPS turning on at apogee</a:t>
            </a:r>
          </a:p>
          <a:p>
            <a:endParaRPr lang="en-US" dirty="0"/>
          </a:p>
        </p:txBody>
      </p:sp>
      <p:pic>
        <p:nvPicPr>
          <p:cNvPr id="4" name="mix_4m29s (audio-joiner.com)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53800" y="6176963"/>
            <a:ext cx="609600" cy="609600"/>
          </a:xfrm>
          <a:prstGeom prst="rect">
            <a:avLst/>
          </a:prstGeom>
        </p:spPr>
      </p:pic>
      <p:pic>
        <p:nvPicPr>
          <p:cNvPr id="2050" name="Picture 2" descr="Spaceport Schedule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8876" y="2854326"/>
            <a:ext cx="7223124" cy="2546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381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67200"/>
    </mc:Choice>
    <mc:Fallback xmlns="">
      <p:transition spd="slow" advClick="0" advTm="2672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92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Create correctly scaled 3D environment</a:t>
            </a:r>
          </a:p>
          <a:p>
            <a:r>
              <a:rPr lang="en-US" dirty="0"/>
              <a:t>Testing suite</a:t>
            </a:r>
          </a:p>
          <a:p>
            <a:r>
              <a:rPr lang="en-US" dirty="0"/>
              <a:t>Telemetry Protocol</a:t>
            </a:r>
          </a:p>
          <a:p>
            <a:pPr lvl="1"/>
            <a:r>
              <a:rPr lang="en-US" dirty="0"/>
              <a:t>Avionics Team</a:t>
            </a:r>
          </a:p>
          <a:p>
            <a:r>
              <a:rPr lang="en-US" dirty="0"/>
              <a:t>Further Revision of Documents</a:t>
            </a:r>
          </a:p>
          <a:p>
            <a:pPr lvl="1"/>
            <a:r>
              <a:rPr lang="en-US" dirty="0"/>
              <a:t>OneNote</a:t>
            </a:r>
          </a:p>
          <a:p>
            <a:pPr lvl="1"/>
            <a:r>
              <a:rPr lang="en-US" dirty="0"/>
              <a:t>Design Document</a:t>
            </a:r>
          </a:p>
          <a:p>
            <a:r>
              <a:rPr lang="en-US" dirty="0"/>
              <a:t>Get data from launch</a:t>
            </a:r>
          </a:p>
          <a:p>
            <a:pPr lvl="1"/>
            <a:r>
              <a:rPr lang="en-US" dirty="0"/>
              <a:t>Test flight in March</a:t>
            </a:r>
          </a:p>
          <a:p>
            <a:pPr marL="914400" lvl="2" indent="0">
              <a:buNone/>
            </a:pPr>
            <a:endParaRPr lang="en-US" dirty="0"/>
          </a:p>
        </p:txBody>
      </p:sp>
      <p:pic>
        <p:nvPicPr>
          <p:cNvPr id="4" name="plans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500" end="1000.5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53800" y="6176963"/>
            <a:ext cx="609600" cy="609600"/>
          </a:xfrm>
          <a:prstGeom prst="rect">
            <a:avLst/>
          </a:prstGeom>
        </p:spPr>
      </p:pic>
      <p:pic>
        <p:nvPicPr>
          <p:cNvPr id="6" name="Picture 2" descr="0108172057b.jp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414" b="20587"/>
          <a:stretch/>
        </p:blipFill>
        <p:spPr bwMode="auto">
          <a:xfrm rot="5400000" flipH="1" flipV="1">
            <a:off x="7663588" y="2816787"/>
            <a:ext cx="3231420" cy="29018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4290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5600"/>
    </mc:Choice>
    <mc:Fallback xmlns="">
      <p:transition spd="slow" advClick="0" advTm="556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6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Introduction: The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Launch a rocket in the Black Rock Desert</a:t>
            </a:r>
          </a:p>
          <a:p>
            <a:r>
              <a:rPr lang="en-US" dirty="0"/>
              <a:t>Receive telemetry and visualize in real-time</a:t>
            </a:r>
          </a:p>
          <a:p>
            <a:r>
              <a:rPr lang="en-US" dirty="0"/>
              <a:t>Aid in recovery</a:t>
            </a:r>
          </a:p>
          <a:p>
            <a:r>
              <a:rPr lang="en-US" dirty="0"/>
              <a:t>Track rocket</a:t>
            </a:r>
          </a:p>
          <a:p>
            <a:r>
              <a:rPr lang="en-US" dirty="0"/>
              <a:t>Log telemetry for later retrieval</a:t>
            </a:r>
          </a:p>
          <a:p>
            <a:r>
              <a:rPr lang="en-US" dirty="0"/>
              <a:t>Create a usable user interface</a:t>
            </a:r>
          </a:p>
        </p:txBody>
      </p:sp>
      <p:pic>
        <p:nvPicPr>
          <p:cNvPr id="4" name="introduction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977" end="1820.9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53800" y="61769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205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55500"/>
    </mc:Choice>
    <mc:Fallback xmlns="">
      <p:transition advClick="0" advTm="55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Clients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High-Altitude Rocketry Team</a:t>
            </a:r>
          </a:p>
          <a:p>
            <a:r>
              <a:rPr lang="en-US" dirty="0"/>
              <a:t>Led by Dr. Nancy Squires</a:t>
            </a:r>
          </a:p>
          <a:p>
            <a:r>
              <a:rPr lang="en-US" dirty="0"/>
              <a:t>Clients are engineering students</a:t>
            </a:r>
          </a:p>
          <a:p>
            <a:r>
              <a:rPr lang="en-US" dirty="0"/>
              <a:t>Software team given a lot of flexibility</a:t>
            </a:r>
          </a:p>
        </p:txBody>
      </p:sp>
      <p:pic>
        <p:nvPicPr>
          <p:cNvPr id="4" name="clients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2000" end="1007.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53800" y="61769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30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6300"/>
    </mc:Choice>
    <mc:Fallback xmlns="">
      <p:transition spd="slow" advClick="0" advTm="66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4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Automatic script routing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799664" y="1690688"/>
            <a:ext cx="6592671" cy="4351338"/>
          </a:xfrm>
          <a:prstGeom prst="rect">
            <a:avLst/>
          </a:prstGeom>
        </p:spPr>
      </p:pic>
      <p:pic>
        <p:nvPicPr>
          <p:cNvPr id="3" name="script-routing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6699" end="1590.882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53799" y="604202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133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568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</a:t>
            </a:r>
          </a:p>
        </p:txBody>
      </p:sp>
      <p:sp>
        <p:nvSpPr>
          <p:cNvPr id="4" name="Rectangle 3"/>
          <p:cNvSpPr/>
          <p:nvPr/>
        </p:nvSpPr>
        <p:spPr>
          <a:xfrm>
            <a:off x="3808520" y="3338004"/>
            <a:ext cx="1491449" cy="71909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New Packet</a:t>
            </a:r>
          </a:p>
          <a:p>
            <a:pPr algn="ctr"/>
            <a:r>
              <a:rPr lang="en-US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Event</a:t>
            </a:r>
          </a:p>
        </p:txBody>
      </p:sp>
      <p:sp>
        <p:nvSpPr>
          <p:cNvPr id="5" name="Rectangle 4"/>
          <p:cNvSpPr/>
          <p:nvPr/>
        </p:nvSpPr>
        <p:spPr>
          <a:xfrm>
            <a:off x="6357891" y="4253884"/>
            <a:ext cx="1491449" cy="71909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Logger</a:t>
            </a:r>
          </a:p>
        </p:txBody>
      </p:sp>
      <p:sp>
        <p:nvSpPr>
          <p:cNvPr id="6" name="Rectangle 5"/>
          <p:cNvSpPr/>
          <p:nvPr/>
        </p:nvSpPr>
        <p:spPr>
          <a:xfrm>
            <a:off x="6357890" y="2241103"/>
            <a:ext cx="1491449" cy="71909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Web Server</a:t>
            </a:r>
          </a:p>
        </p:txBody>
      </p:sp>
      <p:cxnSp>
        <p:nvCxnSpPr>
          <p:cNvPr id="11" name="Straight Arrow Connector 10"/>
          <p:cNvCxnSpPr>
            <a:stCxn id="20" idx="3"/>
            <a:endCxn id="4" idx="1"/>
          </p:cNvCxnSpPr>
          <p:nvPr/>
        </p:nvCxnSpPr>
        <p:spPr>
          <a:xfrm flipV="1">
            <a:off x="2753928" y="3697550"/>
            <a:ext cx="1054592" cy="1280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endCxn id="5" idx="1"/>
          </p:cNvCxnSpPr>
          <p:nvPr/>
        </p:nvCxnSpPr>
        <p:spPr>
          <a:xfrm>
            <a:off x="5299969" y="4057095"/>
            <a:ext cx="1057922" cy="55633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9200226" y="1131395"/>
            <a:ext cx="1491449" cy="71909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Client</a:t>
            </a:r>
          </a:p>
        </p:txBody>
      </p:sp>
      <p:sp>
        <p:nvSpPr>
          <p:cNvPr id="17" name="Rectangle 16"/>
          <p:cNvSpPr/>
          <p:nvPr/>
        </p:nvSpPr>
        <p:spPr>
          <a:xfrm>
            <a:off x="9200226" y="2244209"/>
            <a:ext cx="1491449" cy="71909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Client</a:t>
            </a:r>
          </a:p>
        </p:txBody>
      </p:sp>
      <p:sp>
        <p:nvSpPr>
          <p:cNvPr id="18" name="Rectangle 17"/>
          <p:cNvSpPr/>
          <p:nvPr/>
        </p:nvSpPr>
        <p:spPr>
          <a:xfrm>
            <a:off x="9200225" y="3330607"/>
            <a:ext cx="1491449" cy="71909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Client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 flipV="1">
            <a:off x="7849339" y="1490941"/>
            <a:ext cx="1350887" cy="75016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endCxn id="17" idx="1"/>
          </p:cNvCxnSpPr>
          <p:nvPr/>
        </p:nvCxnSpPr>
        <p:spPr>
          <a:xfrm flipV="1">
            <a:off x="7708777" y="2603755"/>
            <a:ext cx="1491449" cy="3115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endCxn id="18" idx="1"/>
          </p:cNvCxnSpPr>
          <p:nvPr/>
        </p:nvCxnSpPr>
        <p:spPr>
          <a:xfrm>
            <a:off x="7849339" y="2960194"/>
            <a:ext cx="1350886" cy="72995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>
            <a:off x="4658557" y="4991240"/>
            <a:ext cx="1491449" cy="71909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Other processes</a:t>
            </a:r>
          </a:p>
        </p:txBody>
      </p:sp>
      <p:cxnSp>
        <p:nvCxnSpPr>
          <p:cNvPr id="29" name="Straight Arrow Connector 28"/>
          <p:cNvCxnSpPr>
            <a:endCxn id="28" idx="0"/>
          </p:cNvCxnSpPr>
          <p:nvPr/>
        </p:nvCxnSpPr>
        <p:spPr>
          <a:xfrm>
            <a:off x="4460289" y="4047707"/>
            <a:ext cx="943993" cy="94353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1262479" y="3350811"/>
            <a:ext cx="1491449" cy="71909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New Packet from Rocket </a:t>
            </a:r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5299969" y="2963943"/>
            <a:ext cx="1049230" cy="36123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event-arch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4420" end="1323.1609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53800" y="6248400"/>
            <a:ext cx="609600" cy="609600"/>
          </a:xfrm>
          <a:prstGeom prst="rect">
            <a:avLst/>
          </a:prstGeom>
        </p:spPr>
      </p:pic>
      <p:sp>
        <p:nvSpPr>
          <p:cNvPr id="10" name="Oval 9"/>
          <p:cNvSpPr/>
          <p:nvPr/>
        </p:nvSpPr>
        <p:spPr>
          <a:xfrm>
            <a:off x="911158" y="2644155"/>
            <a:ext cx="2132401" cy="2132401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3483699" y="2619331"/>
            <a:ext cx="2132401" cy="2132401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6001624" y="3547228"/>
            <a:ext cx="2132401" cy="2132401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6026443" y="1546884"/>
            <a:ext cx="2132401" cy="2132401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368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9986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45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10" grpId="0" animBg="1"/>
      <p:bldP spid="23" grpId="0" animBg="1"/>
      <p:bldP spid="26" grpId="0" animBg="1"/>
      <p:bldP spid="2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Built-in Node Web Server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Easier to install</a:t>
            </a:r>
          </a:p>
          <a:p>
            <a:r>
              <a:rPr lang="en-US" dirty="0"/>
              <a:t>Easier to run</a:t>
            </a:r>
          </a:p>
          <a:p>
            <a:r>
              <a:rPr lang="en-US" dirty="0"/>
              <a:t>Easier to develop</a:t>
            </a:r>
          </a:p>
        </p:txBody>
      </p:sp>
      <p:pic>
        <p:nvPicPr>
          <p:cNvPr id="4" name="STE-008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4159" end="1449.8684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53800" y="61769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022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56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Logging: CSV Instead of JSON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825625"/>
            <a:ext cx="528501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{</a:t>
            </a:r>
          </a:p>
          <a:p>
            <a:pPr marL="0" indent="0">
              <a:buNone/>
            </a:pPr>
            <a:r>
              <a:rPr lang="en-US" sz="2400" dirty="0"/>
              <a:t>	{</a:t>
            </a:r>
          </a:p>
          <a:p>
            <a:pPr marL="0" indent="0">
              <a:buNone/>
            </a:pPr>
            <a:r>
              <a:rPr lang="en-US" sz="2400" dirty="0"/>
              <a:t>		“item 1”: “value1”,</a:t>
            </a:r>
          </a:p>
          <a:p>
            <a:pPr marL="0" indent="0">
              <a:buNone/>
            </a:pPr>
            <a:r>
              <a:rPr lang="en-US" sz="2400" dirty="0"/>
              <a:t>		“item 2”: “value2”</a:t>
            </a:r>
          </a:p>
          <a:p>
            <a:pPr marL="0" indent="0">
              <a:buNone/>
            </a:pPr>
            <a:r>
              <a:rPr lang="en-US" sz="2400" dirty="0"/>
              <a:t>	},</a:t>
            </a:r>
          </a:p>
          <a:p>
            <a:pPr marL="0" indent="0">
              <a:buNone/>
            </a:pPr>
            <a:r>
              <a:rPr lang="en-US" sz="2400" dirty="0"/>
              <a:t>	{</a:t>
            </a:r>
          </a:p>
          <a:p>
            <a:pPr marL="0" indent="0">
              <a:buNone/>
            </a:pPr>
            <a:r>
              <a:rPr lang="en-US" sz="2400" dirty="0"/>
              <a:t>		“item 1”: “value1”,</a:t>
            </a:r>
          </a:p>
          <a:p>
            <a:pPr marL="0" indent="0">
              <a:buNone/>
            </a:pPr>
            <a:r>
              <a:rPr lang="en-US" sz="2400" dirty="0"/>
              <a:t>		“item 2”: “value2”</a:t>
            </a:r>
          </a:p>
          <a:p>
            <a:pPr marL="0" indent="0">
              <a:buNone/>
            </a:pPr>
            <a:r>
              <a:rPr lang="en-US" sz="2400" dirty="0"/>
              <a:t>	}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3" name="STE-011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3889" end="5594.888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53800" y="6176963"/>
            <a:ext cx="609600" cy="6096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38200" y="5850235"/>
            <a:ext cx="68852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}  </a:t>
            </a:r>
            <a:r>
              <a:rPr lang="en-US" sz="2400" dirty="0">
                <a:solidFill>
                  <a:srgbClr val="FF0000"/>
                </a:solidFill>
                <a:sym typeface="Wingdings" panose="05000000000000000000" pitchFamily="2" charset="2"/>
              </a:rPr>
              <a:t> This curly brace is missing!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5285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32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40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Retrieval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38200" y="1239715"/>
            <a:ext cx="8376588" cy="23391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Protocol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Separate Data retrieval between the two stages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Multiple Disciple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March Test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85538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Demonstration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&lt;Live demonstration video goes here&gt;</a:t>
            </a:r>
          </a:p>
        </p:txBody>
      </p:sp>
    </p:spTree>
    <p:extLst>
      <p:ext uri="{BB962C8B-B14F-4D97-AF65-F5344CB8AC3E}">
        <p14:creationId xmlns:p14="http://schemas.microsoft.com/office/powerpoint/2010/main" val="34864903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586</TotalTime>
  <Words>234</Words>
  <Application>Microsoft Office PowerPoint</Application>
  <PresentationFormat>Widescreen</PresentationFormat>
  <Paragraphs>80</Paragraphs>
  <Slides>13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Wingdings</vt:lpstr>
      <vt:lpstr>Office Theme</vt:lpstr>
      <vt:lpstr>Fall Progress Report</vt:lpstr>
      <vt:lpstr>Introduction: The Problem</vt:lpstr>
      <vt:lpstr>Our Clients</vt:lpstr>
      <vt:lpstr>Automatic script routing</vt:lpstr>
      <vt:lpstr>Architecture</vt:lpstr>
      <vt:lpstr>Built-in Node Web Server</vt:lpstr>
      <vt:lpstr>Logging: CSV Instead of JSON</vt:lpstr>
      <vt:lpstr>Retrieval</vt:lpstr>
      <vt:lpstr>Demonstration</vt:lpstr>
      <vt:lpstr>Frontend and Web Browser</vt:lpstr>
      <vt:lpstr>User Interface</vt:lpstr>
      <vt:lpstr>Retrospective of the past 6 weeks</vt:lpstr>
      <vt:lpstr>Plans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Fall Progress Report</dc:title>
  <dc:creator>Cepribro</dc:creator>
  <cp:lastModifiedBy>Morgan, Albert Reuben</cp:lastModifiedBy>
  <cp:revision>79</cp:revision>
  <dcterms:created xsi:type="dcterms:W3CDTF">2016-12-01T19:23:43Z</dcterms:created>
  <dcterms:modified xsi:type="dcterms:W3CDTF">2017-02-17T01:48:34Z</dcterms:modified>
</cp:coreProperties>
</file>

<file path=docProps/thumbnail.jpeg>
</file>